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ergei\Desktop\mail_shablon-768x505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396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71800" y="3645024"/>
          <a:ext cx="6096000" cy="2210400"/>
        </p:xfrm>
        <a:graphic>
          <a:graphicData uri="http://schemas.openxmlformats.org/drawingml/2006/table">
            <a:tbl>
              <a:tblPr/>
              <a:tblGrid>
                <a:gridCol w="310437"/>
                <a:gridCol w="1233578"/>
                <a:gridCol w="1317995"/>
                <a:gridCol w="1307103"/>
                <a:gridCol w="1003746"/>
                <a:gridCol w="923141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latin typeface="Times New Roman"/>
                          <a:ea typeface="Calibri"/>
                          <a:cs typeface="Times New Roman"/>
                        </a:rPr>
                        <a:t>Mo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Di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Mi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Do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latin typeface="Times New Roman"/>
                          <a:ea typeface="Calibri"/>
                          <a:cs typeface="Times New Roman"/>
                        </a:rPr>
                        <a:t>Fr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Sport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Deutsch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Englisch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Sachkunde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Deutsch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Mathematik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Deutsch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Deutsch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Englisch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Mathematik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Kunst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Sachkunde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Deutsch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Sachkunde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Sachkunde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Religion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Mathematik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Musik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Kunst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Musik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Texilarbeit/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Werken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Englisch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Sport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Schwimmen</a:t>
                      </a: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Religion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Texilarbeit/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Werken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Texilarbeit/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Werken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Kunst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Sport </a:t>
                      </a: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DE" sz="1200" b="1">
                          <a:latin typeface="Times New Roman"/>
                          <a:ea typeface="Calibri"/>
                          <a:cs typeface="Times New Roman"/>
                        </a:rPr>
                        <a:t>Schwimmen</a:t>
                      </a: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3808" y="5805264"/>
            <a:ext cx="3385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Erz</a:t>
            </a:r>
            <a:r>
              <a:rPr lang="de-DE" dirty="0" err="1" smtClean="0">
                <a:latin typeface="Cambria" pitchFamily="18" charset="0"/>
              </a:rPr>
              <a:t>ählt</a:t>
            </a:r>
            <a:r>
              <a:rPr lang="de-DE" dirty="0" smtClean="0">
                <a:latin typeface="Cambria" pitchFamily="18" charset="0"/>
              </a:rPr>
              <a:t> über euren Stundenplan.</a:t>
            </a:r>
          </a:p>
          <a:p>
            <a:r>
              <a:rPr lang="de-DE" dirty="0" smtClean="0">
                <a:latin typeface="Cambria" pitchFamily="18" charset="0"/>
              </a:rPr>
              <a:t>Schöne Grüße und bis bald,</a:t>
            </a:r>
          </a:p>
          <a:p>
            <a:r>
              <a:rPr lang="de-DE" dirty="0" smtClean="0">
                <a:latin typeface="Cambria" pitchFamily="18" charset="0"/>
              </a:rPr>
              <a:t>Sabine.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ЛЮДИНА\DEUTSCH\4кл\Школа, предметы\расписание задани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ergei\Desktop\3 кл\1440016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5040559" cy="6810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347883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Kunst</a:t>
            </a:r>
          </a:p>
          <a:p>
            <a:endParaRPr lang="de-DE" sz="4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r>
              <a:rPr lang="de-DE" sz="4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Texilarbeit</a:t>
            </a:r>
            <a:endParaRPr lang="de-DE" sz="4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endParaRPr lang="de-DE" sz="4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r>
              <a:rPr lang="de-DE" sz="4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Werken</a:t>
            </a:r>
          </a:p>
          <a:p>
            <a:endParaRPr lang="de-DE" sz="4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r>
              <a:rPr lang="de-DE" sz="4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Sachkunde</a:t>
            </a:r>
          </a:p>
          <a:p>
            <a:endParaRPr lang="de-DE" sz="4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r>
              <a:rPr lang="de-DE" sz="4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Schwimmen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050" name="Picture 2" descr="https://images.ru.prom.st/404345020_w640_h640_kras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2246">
            <a:off x="5801124" y="-101372"/>
            <a:ext cx="2160240" cy="1616805"/>
          </a:xfrm>
          <a:prstGeom prst="rect">
            <a:avLst/>
          </a:prstGeom>
          <a:noFill/>
        </p:spPr>
      </p:pic>
      <p:pic>
        <p:nvPicPr>
          <p:cNvPr id="5" name="Picture 2" descr="https://img.sledujcenu.cz/img_item_a/1193/item_8631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268760"/>
            <a:ext cx="2016224" cy="1713791"/>
          </a:xfrm>
          <a:prstGeom prst="rect">
            <a:avLst/>
          </a:prstGeom>
          <a:noFill/>
        </p:spPr>
      </p:pic>
      <p:pic>
        <p:nvPicPr>
          <p:cNvPr id="6" name="Picture 4" descr="http://kze.docdat.com/tw_files2/urls_3/1019/d-1018689/1018689_html_1348a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060848"/>
            <a:ext cx="1656184" cy="2274095"/>
          </a:xfrm>
          <a:prstGeom prst="rect">
            <a:avLst/>
          </a:prstGeom>
          <a:noFill/>
        </p:spPr>
      </p:pic>
      <p:pic>
        <p:nvPicPr>
          <p:cNvPr id="2054" name="Picture 6" descr="http://bookprose.ru/pictures/10198265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1004">
            <a:off x="4321131" y="3628584"/>
            <a:ext cx="1296144" cy="1707325"/>
          </a:xfrm>
          <a:prstGeom prst="rect">
            <a:avLst/>
          </a:prstGeom>
          <a:noFill/>
        </p:spPr>
      </p:pic>
      <p:pic>
        <p:nvPicPr>
          <p:cNvPr id="2056" name="Picture 8" descr="https://banner2.kisspng.com/20180416/uqe/kisspng-swimming-pool-clip-art-children-5ad4c54ebc44c8.99386174152389358277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928185"/>
            <a:ext cx="2631565" cy="1929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620688"/>
            <a:ext cx="5040560" cy="56166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smtClean="0">
                <a:solidFill>
                  <a:srgbClr val="FF0000"/>
                </a:solidFill>
              </a:rPr>
              <a:t>1</a:t>
            </a:r>
            <a:r>
              <a:rPr lang="de-DE" sz="4400" b="1" dirty="0" smtClean="0">
                <a:solidFill>
                  <a:schemeClr val="accent3">
                    <a:lumMod val="50000"/>
                  </a:schemeClr>
                </a:solidFill>
              </a:rPr>
              <a:t> – die erste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4400" dirty="0" smtClean="0">
                <a:solidFill>
                  <a:srgbClr val="FF0000"/>
                </a:solidFill>
              </a:rPr>
              <a:t>2</a:t>
            </a:r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– die zweite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de-DE" sz="4400" b="1" dirty="0" smtClean="0">
                <a:solidFill>
                  <a:srgbClr val="FF0000"/>
                </a:solidFill>
              </a:rPr>
              <a:t>3</a:t>
            </a:r>
            <a:r>
              <a:rPr lang="de-DE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4400" b="1" dirty="0" smtClean="0">
                <a:solidFill>
                  <a:schemeClr val="accent3">
                    <a:lumMod val="50000"/>
                  </a:schemeClr>
                </a:solidFill>
              </a:rPr>
              <a:t>– die </a:t>
            </a:r>
            <a:r>
              <a:rPr lang="de-DE" sz="4400" b="1" dirty="0" smtClean="0">
                <a:solidFill>
                  <a:schemeClr val="accent3">
                    <a:lumMod val="50000"/>
                  </a:schemeClr>
                </a:solidFill>
              </a:rPr>
              <a:t>dritte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de-DE" sz="4400" dirty="0" smtClean="0">
                <a:solidFill>
                  <a:srgbClr val="FF0000"/>
                </a:solidFill>
              </a:rPr>
              <a:t>4</a:t>
            </a:r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– die vierte</a:t>
            </a:r>
          </a:p>
          <a:p>
            <a:pPr algn="ctr"/>
            <a:r>
              <a:rPr lang="de-DE" sz="4400" dirty="0" smtClean="0">
                <a:solidFill>
                  <a:srgbClr val="FF0000"/>
                </a:solidFill>
              </a:rPr>
              <a:t>5</a:t>
            </a:r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 – die fünfte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de-DE" sz="4400" dirty="0" smtClean="0">
                <a:solidFill>
                  <a:srgbClr val="FF0000"/>
                </a:solidFill>
              </a:rPr>
              <a:t>6</a:t>
            </a:r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– die sechste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de-DE" sz="4400" b="1" dirty="0" smtClean="0">
                <a:solidFill>
                  <a:srgbClr val="FF0000"/>
                </a:solidFill>
              </a:rPr>
              <a:t>7</a:t>
            </a:r>
            <a:r>
              <a:rPr lang="de-DE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4400" b="1" dirty="0" smtClean="0">
                <a:solidFill>
                  <a:schemeClr val="accent3">
                    <a:lumMod val="50000"/>
                  </a:schemeClr>
                </a:solidFill>
              </a:rPr>
              <a:t>– die siebte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052736"/>
            <a:ext cx="6829114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 … haben wir … Stunden</a:t>
            </a:r>
            <a:r>
              <a:rPr lang="de-DE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4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 1 Stunde ist …   .</a:t>
            </a:r>
          </a:p>
          <a:p>
            <a:r>
              <a:rPr lang="de-DE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 2 Stunde ist …   .</a:t>
            </a:r>
          </a:p>
          <a:p>
            <a:r>
              <a:rPr lang="de-DE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 3 Stunde ist …   .</a:t>
            </a:r>
          </a:p>
          <a:p>
            <a:r>
              <a:rPr lang="de-DE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 4 Stunde ist …   .</a:t>
            </a:r>
          </a:p>
          <a:p>
            <a:r>
              <a:rPr lang="de-DE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 5 Stunde ist …   .</a:t>
            </a:r>
          </a:p>
          <a:p>
            <a:r>
              <a:rPr lang="de-DE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 6 Stunde ist …   .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18434" name="Picture 2" descr="http://nobr.shkola3-607100.edusite.ru/images/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2016224" cy="1939339"/>
          </a:xfrm>
          <a:prstGeom prst="rect">
            <a:avLst/>
          </a:prstGeom>
          <a:noFill/>
        </p:spPr>
      </p:pic>
      <p:pic>
        <p:nvPicPr>
          <p:cNvPr id="18436" name="Picture 4" descr="https://static.idiberi.ru/images/cache/original/589/9b6/5899b6d05ec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941168"/>
            <a:ext cx="1681609" cy="167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145</Words>
  <Application>Microsoft Office PowerPoint</Application>
  <PresentationFormat>Экран (4:3)</PresentationFormat>
  <Paragraphs>70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Sergei</dc:creator>
  <cp:lastModifiedBy>Sergei</cp:lastModifiedBy>
  <cp:revision>11</cp:revision>
  <dcterms:created xsi:type="dcterms:W3CDTF">2018-11-07T17:00:59Z</dcterms:created>
  <dcterms:modified xsi:type="dcterms:W3CDTF">2020-11-17T16:16:55Z</dcterms:modified>
</cp:coreProperties>
</file>