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14.11.2018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arburg.ch/content/schulen/grafik/Stundenplan_1169x8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694074" cy="6857999"/>
          </a:xfrm>
          <a:prstGeom prst="rect">
            <a:avLst/>
          </a:prstGeom>
          <a:noFill/>
        </p:spPr>
      </p:pic>
      <p:pic>
        <p:nvPicPr>
          <p:cNvPr id="2052" name="Picture 4" descr="https://avatars.mds.yandex.net/get-marketpic/240755/market_fqseXvR9qw8tMn1yIhiIeg/or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3563888" y="4293096"/>
            <a:ext cx="576064" cy="576064"/>
          </a:xfrm>
          <a:prstGeom prst="rect">
            <a:avLst/>
          </a:prstGeom>
          <a:noFill/>
        </p:spPr>
      </p:pic>
      <p:pic>
        <p:nvPicPr>
          <p:cNvPr id="2054" name="Picture 6" descr="https://avatars.mds.yandex.net/get-marketpic/239999/market_0wvsgchJG577O7vDhPksxw/ori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934019">
            <a:off x="2262094" y="2214150"/>
            <a:ext cx="486152" cy="364614"/>
          </a:xfrm>
          <a:prstGeom prst="rect">
            <a:avLst/>
          </a:prstGeom>
          <a:noFill/>
        </p:spPr>
      </p:pic>
      <p:pic>
        <p:nvPicPr>
          <p:cNvPr id="2056" name="Picture 8" descr="https://ds04.infourok.ru/uploads/ex/10f9/000099b0-7962e632/img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2276872"/>
            <a:ext cx="720080" cy="509122"/>
          </a:xfrm>
          <a:prstGeom prst="rect">
            <a:avLst/>
          </a:prstGeom>
          <a:noFill/>
        </p:spPr>
      </p:pic>
      <p:pic>
        <p:nvPicPr>
          <p:cNvPr id="2058" name="Picture 10" descr="https://im0-tub-ru.yandex.net/i?id=81e72c80d321dad4b70170e95e16116c-l&amp;n=13"/>
          <p:cNvPicPr>
            <a:picLocks noChangeAspect="1" noChangeArrowheads="1"/>
          </p:cNvPicPr>
          <p:nvPr/>
        </p:nvPicPr>
        <p:blipFill>
          <a:blip r:embed="rId6" cstate="print"/>
          <a:srcRect t="21053"/>
          <a:stretch>
            <a:fillRect/>
          </a:stretch>
        </p:blipFill>
        <p:spPr bwMode="auto">
          <a:xfrm>
            <a:off x="2123728" y="2924944"/>
            <a:ext cx="792088" cy="614389"/>
          </a:xfrm>
          <a:prstGeom prst="rect">
            <a:avLst/>
          </a:prstGeom>
          <a:noFill/>
        </p:spPr>
      </p:pic>
      <p:pic>
        <p:nvPicPr>
          <p:cNvPr id="2062" name="Picture 14" descr="https://st.depositphotos.com/2604721/3151/i/950/depositphotos_31514189-stock-photo-accessories-for-sewing-threads-fabric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23728" y="4293096"/>
            <a:ext cx="792088" cy="528059"/>
          </a:xfrm>
          <a:prstGeom prst="rect">
            <a:avLst/>
          </a:prstGeom>
          <a:noFill/>
        </p:spPr>
      </p:pic>
      <p:pic>
        <p:nvPicPr>
          <p:cNvPr id="9" name="Picture 14" descr="https://st.depositphotos.com/2604721/3151/i/950/depositphotos_31514189-stock-photo-accessories-for-sewing-threads-fabric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0152" y="4365104"/>
            <a:ext cx="720080" cy="480054"/>
          </a:xfrm>
          <a:prstGeom prst="rect">
            <a:avLst/>
          </a:prstGeom>
          <a:noFill/>
        </p:spPr>
      </p:pic>
      <p:pic>
        <p:nvPicPr>
          <p:cNvPr id="2066" name="Picture 18" descr="http://liblbt.yanao.ru/wp-content/uploads/2016/08/ekkoo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19872" y="2924944"/>
            <a:ext cx="864096" cy="539580"/>
          </a:xfrm>
          <a:prstGeom prst="rect">
            <a:avLst/>
          </a:prstGeom>
          <a:noFill/>
        </p:spPr>
      </p:pic>
      <p:pic>
        <p:nvPicPr>
          <p:cNvPr id="14" name="Picture 8" descr="https://ds04.infourok.ru/uploads/ex/10f9/000099b0-7962e632/img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3573016"/>
            <a:ext cx="720080" cy="509122"/>
          </a:xfrm>
          <a:prstGeom prst="rect">
            <a:avLst/>
          </a:prstGeom>
          <a:noFill/>
        </p:spPr>
      </p:pic>
      <p:pic>
        <p:nvPicPr>
          <p:cNvPr id="16" name="Picture 20" descr="https://im0-tub-ru.yandex.net/i?id=0464f75a42c2fdad2bda09dd9d72ccb7-l&amp;n=13"/>
          <p:cNvPicPr>
            <a:picLocks noChangeAspect="1" noChangeArrowheads="1"/>
          </p:cNvPicPr>
          <p:nvPr/>
        </p:nvPicPr>
        <p:blipFill>
          <a:blip r:embed="rId10" cstate="print"/>
          <a:srcRect t="11111" b="11111"/>
          <a:stretch>
            <a:fillRect/>
          </a:stretch>
        </p:blipFill>
        <p:spPr bwMode="auto">
          <a:xfrm>
            <a:off x="3563888" y="1556792"/>
            <a:ext cx="729080" cy="504056"/>
          </a:xfrm>
          <a:prstGeom prst="rect">
            <a:avLst/>
          </a:prstGeom>
          <a:noFill/>
        </p:spPr>
      </p:pic>
      <p:pic>
        <p:nvPicPr>
          <p:cNvPr id="22" name="Picture 20" descr="https://im0-tub-ru.yandex.net/i?id=0464f75a42c2fdad2bda09dd9d72ccb7-l&amp;n=13"/>
          <p:cNvPicPr>
            <a:picLocks noChangeAspect="1" noChangeArrowheads="1"/>
          </p:cNvPicPr>
          <p:nvPr/>
        </p:nvPicPr>
        <p:blipFill>
          <a:blip r:embed="rId10" cstate="print"/>
          <a:srcRect t="11111" b="11111"/>
          <a:stretch>
            <a:fillRect/>
          </a:stretch>
        </p:blipFill>
        <p:spPr bwMode="auto">
          <a:xfrm>
            <a:off x="4788024" y="2204864"/>
            <a:ext cx="729080" cy="504056"/>
          </a:xfrm>
          <a:prstGeom prst="rect">
            <a:avLst/>
          </a:prstGeom>
          <a:noFill/>
        </p:spPr>
      </p:pic>
      <p:pic>
        <p:nvPicPr>
          <p:cNvPr id="2072" name="Picture 24" descr="https://im0-tub-ru.yandex.net/i?id=14b1d2e6ed0e1006c140047412282edf&amp;n=13&amp;exp=1"/>
          <p:cNvPicPr>
            <a:picLocks noChangeAspect="1" noChangeArrowheads="1"/>
          </p:cNvPicPr>
          <p:nvPr/>
        </p:nvPicPr>
        <p:blipFill>
          <a:blip r:embed="rId11" cstate="print"/>
          <a:srcRect r="38667" b="20000"/>
          <a:stretch>
            <a:fillRect/>
          </a:stretch>
        </p:blipFill>
        <p:spPr bwMode="auto">
          <a:xfrm>
            <a:off x="4572000" y="3645024"/>
            <a:ext cx="1008112" cy="525972"/>
          </a:xfrm>
          <a:prstGeom prst="rect">
            <a:avLst/>
          </a:prstGeom>
          <a:noFill/>
        </p:spPr>
      </p:pic>
      <p:pic>
        <p:nvPicPr>
          <p:cNvPr id="26" name="Picture 26" descr="http://mariafresa.net/newimages/boy-clipart-swimming-18.jpg"/>
          <p:cNvPicPr>
            <a:picLocks noChangeAspect="1" noChangeArrowheads="1"/>
          </p:cNvPicPr>
          <p:nvPr/>
        </p:nvPicPr>
        <p:blipFill>
          <a:blip r:embed="rId12" cstate="print"/>
          <a:srcRect l="3102" t="10880" r="6936" b="32546"/>
          <a:stretch>
            <a:fillRect/>
          </a:stretch>
        </p:blipFill>
        <p:spPr bwMode="auto">
          <a:xfrm rot="21431607">
            <a:off x="4585590" y="4961797"/>
            <a:ext cx="856711" cy="576064"/>
          </a:xfrm>
          <a:prstGeom prst="rect">
            <a:avLst/>
          </a:prstGeom>
          <a:noFill/>
        </p:spPr>
      </p:pic>
      <p:pic>
        <p:nvPicPr>
          <p:cNvPr id="30" name="Picture 10" descr="https://im0-tub-ru.yandex.net/i?id=81e72c80d321dad4b70170e95e16116c-l&amp;n=13"/>
          <p:cNvPicPr>
            <a:picLocks noChangeAspect="1" noChangeArrowheads="1"/>
          </p:cNvPicPr>
          <p:nvPr/>
        </p:nvPicPr>
        <p:blipFill>
          <a:blip r:embed="rId6" cstate="print"/>
          <a:srcRect t="21053"/>
          <a:stretch>
            <a:fillRect/>
          </a:stretch>
        </p:blipFill>
        <p:spPr bwMode="auto">
          <a:xfrm>
            <a:off x="5940152" y="3573016"/>
            <a:ext cx="792088" cy="614389"/>
          </a:xfrm>
          <a:prstGeom prst="rect">
            <a:avLst/>
          </a:prstGeom>
          <a:noFill/>
        </p:spPr>
      </p:pic>
      <p:pic>
        <p:nvPicPr>
          <p:cNvPr id="2076" name="Picture 28" descr="http://kurskchurch.ru/images/hram/hram_full_1347018746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051720" y="3573016"/>
            <a:ext cx="806614" cy="560862"/>
          </a:xfrm>
          <a:prstGeom prst="rect">
            <a:avLst/>
          </a:prstGeom>
          <a:noFill/>
        </p:spPr>
      </p:pic>
      <p:pic>
        <p:nvPicPr>
          <p:cNvPr id="34" name="Picture 8" descr="https://ds04.infourok.ru/uploads/ex/10f9/000099b0-7962e632/img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1628800"/>
            <a:ext cx="720080" cy="509122"/>
          </a:xfrm>
          <a:prstGeom prst="rect">
            <a:avLst/>
          </a:prstGeom>
          <a:noFill/>
        </p:spPr>
      </p:pic>
      <p:pic>
        <p:nvPicPr>
          <p:cNvPr id="35" name="Picture 18" descr="http://liblbt.yanao.ru/wp-content/uploads/2016/08/ekkoo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92280" y="2276872"/>
            <a:ext cx="864096" cy="539580"/>
          </a:xfrm>
          <a:prstGeom prst="rect">
            <a:avLst/>
          </a:prstGeom>
          <a:noFill/>
        </p:spPr>
      </p:pic>
      <p:pic>
        <p:nvPicPr>
          <p:cNvPr id="2078" name="Picture 30" descr="http://kze.docdat.com/tw_files2/urls_3/1019/d-1018689/1018689_html_1348a455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36296" y="4293096"/>
            <a:ext cx="734191" cy="1008112"/>
          </a:xfrm>
          <a:prstGeom prst="rect">
            <a:avLst/>
          </a:prstGeom>
          <a:noFill/>
        </p:spPr>
      </p:pic>
      <p:pic>
        <p:nvPicPr>
          <p:cNvPr id="2080" name="Picture 32" descr="http://www.pomochnik-vsem.ru/_nw/4/26922925.jpg"/>
          <p:cNvPicPr>
            <a:picLocks noChangeAspect="1" noChangeArrowheads="1"/>
          </p:cNvPicPr>
          <p:nvPr/>
        </p:nvPicPr>
        <p:blipFill>
          <a:blip r:embed="rId15" cstate="print"/>
          <a:srcRect t="20161" r="62195" b="47078"/>
          <a:stretch>
            <a:fillRect/>
          </a:stretch>
        </p:blipFill>
        <p:spPr bwMode="auto">
          <a:xfrm>
            <a:off x="1907704" y="1556792"/>
            <a:ext cx="1152127" cy="483150"/>
          </a:xfrm>
          <a:prstGeom prst="rect">
            <a:avLst/>
          </a:prstGeom>
          <a:noFill/>
        </p:spPr>
      </p:pic>
      <p:pic>
        <p:nvPicPr>
          <p:cNvPr id="40" name="Picture 32" descr="http://www.pomochnik-vsem.ru/_nw/4/26922925.jpg"/>
          <p:cNvPicPr>
            <a:picLocks noChangeAspect="1" noChangeArrowheads="1"/>
          </p:cNvPicPr>
          <p:nvPr/>
        </p:nvPicPr>
        <p:blipFill>
          <a:blip r:embed="rId15" cstate="print"/>
          <a:srcRect t="20161" r="62195" b="47078"/>
          <a:stretch>
            <a:fillRect/>
          </a:stretch>
        </p:blipFill>
        <p:spPr bwMode="auto">
          <a:xfrm>
            <a:off x="3275856" y="2204864"/>
            <a:ext cx="1152127" cy="483150"/>
          </a:xfrm>
          <a:prstGeom prst="rect">
            <a:avLst/>
          </a:prstGeom>
          <a:noFill/>
        </p:spPr>
      </p:pic>
      <p:pic>
        <p:nvPicPr>
          <p:cNvPr id="41" name="Picture 32" descr="http://www.pomochnik-vsem.ru/_nw/4/26922925.jpg"/>
          <p:cNvPicPr>
            <a:picLocks noChangeAspect="1" noChangeArrowheads="1"/>
          </p:cNvPicPr>
          <p:nvPr/>
        </p:nvPicPr>
        <p:blipFill>
          <a:blip r:embed="rId15" cstate="print"/>
          <a:srcRect t="20161" r="62195" b="47078"/>
          <a:stretch>
            <a:fillRect/>
          </a:stretch>
        </p:blipFill>
        <p:spPr bwMode="auto">
          <a:xfrm>
            <a:off x="5724128" y="1556792"/>
            <a:ext cx="1152127" cy="483150"/>
          </a:xfrm>
          <a:prstGeom prst="rect">
            <a:avLst/>
          </a:prstGeom>
          <a:noFill/>
        </p:spPr>
      </p:pic>
      <p:pic>
        <p:nvPicPr>
          <p:cNvPr id="42" name="Picture 8" descr="https://ds04.infourok.ru/uploads/ex/10f9/000099b0-7962e632/img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2924944"/>
            <a:ext cx="720080" cy="509122"/>
          </a:xfrm>
          <a:prstGeom prst="rect">
            <a:avLst/>
          </a:prstGeom>
          <a:noFill/>
        </p:spPr>
      </p:pic>
      <p:pic>
        <p:nvPicPr>
          <p:cNvPr id="43" name="Picture 8" descr="https://ds04.infourok.ru/uploads/ex/10f9/000099b0-7962e632/img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1556792"/>
            <a:ext cx="720080" cy="509122"/>
          </a:xfrm>
          <a:prstGeom prst="rect">
            <a:avLst/>
          </a:prstGeom>
          <a:noFill/>
        </p:spPr>
      </p:pic>
      <p:pic>
        <p:nvPicPr>
          <p:cNvPr id="44" name="Picture 32" descr="http://www.pomochnik-vsem.ru/_nw/4/26922925.jpg"/>
          <p:cNvPicPr>
            <a:picLocks noChangeAspect="1" noChangeArrowheads="1"/>
          </p:cNvPicPr>
          <p:nvPr/>
        </p:nvPicPr>
        <p:blipFill>
          <a:blip r:embed="rId15" cstate="print"/>
          <a:srcRect t="20161" r="62195" b="47078"/>
          <a:stretch>
            <a:fillRect/>
          </a:stretch>
        </p:blipFill>
        <p:spPr bwMode="auto">
          <a:xfrm>
            <a:off x="4572000" y="2996952"/>
            <a:ext cx="1008111" cy="483150"/>
          </a:xfrm>
          <a:prstGeom prst="rect">
            <a:avLst/>
          </a:prstGeom>
          <a:noFill/>
        </p:spPr>
      </p:pic>
      <p:pic>
        <p:nvPicPr>
          <p:cNvPr id="2082" name="Picture 34" descr="https://banner2.kisspng.com/20180105/qgq/book-clip-art-5a5011002d67d4.2786294315151966721861019.jpg"/>
          <p:cNvPicPr>
            <a:picLocks noChangeAspect="1" noChangeArrowheads="1"/>
          </p:cNvPicPr>
          <p:nvPr/>
        </p:nvPicPr>
        <p:blipFill>
          <a:blip r:embed="rId16" cstate="print"/>
          <a:srcRect l="14552" r="14925" b="7648"/>
          <a:stretch>
            <a:fillRect/>
          </a:stretch>
        </p:blipFill>
        <p:spPr bwMode="auto">
          <a:xfrm>
            <a:off x="5796136" y="2204864"/>
            <a:ext cx="1008112" cy="528059"/>
          </a:xfrm>
          <a:prstGeom prst="rect">
            <a:avLst/>
          </a:prstGeom>
          <a:noFill/>
        </p:spPr>
      </p:pic>
      <p:pic>
        <p:nvPicPr>
          <p:cNvPr id="46" name="Picture 34" descr="https://banner2.kisspng.com/20180105/qgq/book-clip-art-5a5011002d67d4.2786294315151966721861019.jpg"/>
          <p:cNvPicPr>
            <a:picLocks noChangeAspect="1" noChangeArrowheads="1"/>
          </p:cNvPicPr>
          <p:nvPr/>
        </p:nvPicPr>
        <p:blipFill>
          <a:blip r:embed="rId16" cstate="print"/>
          <a:srcRect l="14552" r="14925" b="7648"/>
          <a:stretch>
            <a:fillRect/>
          </a:stretch>
        </p:blipFill>
        <p:spPr bwMode="auto">
          <a:xfrm>
            <a:off x="4572000" y="4221088"/>
            <a:ext cx="1008112" cy="528059"/>
          </a:xfrm>
          <a:prstGeom prst="rect">
            <a:avLst/>
          </a:prstGeom>
          <a:noFill/>
        </p:spPr>
      </p:pic>
      <p:sp>
        <p:nvSpPr>
          <p:cNvPr id="47" name="TextBox 46"/>
          <p:cNvSpPr txBox="1"/>
          <p:nvPr/>
        </p:nvSpPr>
        <p:spPr>
          <a:xfrm>
            <a:off x="971600" y="1484784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1</a:t>
            </a:r>
            <a:endParaRPr lang="ru-RU" sz="4000" dirty="0"/>
          </a:p>
        </p:txBody>
      </p:sp>
      <p:sp>
        <p:nvSpPr>
          <p:cNvPr id="48" name="TextBox 47"/>
          <p:cNvSpPr txBox="1"/>
          <p:nvPr/>
        </p:nvSpPr>
        <p:spPr>
          <a:xfrm>
            <a:off x="971600" y="2204864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2</a:t>
            </a:r>
            <a:endParaRPr lang="ru-RU" sz="4000" dirty="0"/>
          </a:p>
        </p:txBody>
      </p:sp>
      <p:sp>
        <p:nvSpPr>
          <p:cNvPr id="49" name="TextBox 48"/>
          <p:cNvSpPr txBox="1"/>
          <p:nvPr/>
        </p:nvSpPr>
        <p:spPr>
          <a:xfrm>
            <a:off x="971600" y="2852936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3</a:t>
            </a:r>
            <a:endParaRPr lang="ru-RU" sz="4000" dirty="0"/>
          </a:p>
        </p:txBody>
      </p:sp>
      <p:sp>
        <p:nvSpPr>
          <p:cNvPr id="50" name="TextBox 49"/>
          <p:cNvSpPr txBox="1"/>
          <p:nvPr/>
        </p:nvSpPr>
        <p:spPr>
          <a:xfrm>
            <a:off x="971600" y="3573016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4</a:t>
            </a:r>
            <a:endParaRPr lang="ru-RU" sz="4000" dirty="0"/>
          </a:p>
        </p:txBody>
      </p:sp>
      <p:sp>
        <p:nvSpPr>
          <p:cNvPr id="51" name="TextBox 50"/>
          <p:cNvSpPr txBox="1"/>
          <p:nvPr/>
        </p:nvSpPr>
        <p:spPr>
          <a:xfrm>
            <a:off x="971600" y="4221088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5</a:t>
            </a:r>
            <a:endParaRPr lang="ru-RU" sz="4000" dirty="0"/>
          </a:p>
        </p:txBody>
      </p:sp>
      <p:sp>
        <p:nvSpPr>
          <p:cNvPr id="52" name="TextBox 51"/>
          <p:cNvSpPr txBox="1"/>
          <p:nvPr/>
        </p:nvSpPr>
        <p:spPr>
          <a:xfrm>
            <a:off x="971600" y="4941168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/>
              <a:t>6</a:t>
            </a:r>
            <a:endParaRPr lang="ru-RU" sz="4400" dirty="0"/>
          </a:p>
        </p:txBody>
      </p:sp>
      <p:pic>
        <p:nvPicPr>
          <p:cNvPr id="37" name="Picture 34" descr="https://banner2.kisspng.com/20180105/qgq/book-clip-art-5a5011002d67d4.2786294315151966721861019.jpg"/>
          <p:cNvPicPr>
            <a:picLocks noChangeAspect="1" noChangeArrowheads="1"/>
          </p:cNvPicPr>
          <p:nvPr/>
        </p:nvPicPr>
        <p:blipFill>
          <a:blip r:embed="rId16" cstate="print"/>
          <a:srcRect l="14552" r="14925" b="7648"/>
          <a:stretch>
            <a:fillRect/>
          </a:stretch>
        </p:blipFill>
        <p:spPr bwMode="auto">
          <a:xfrm>
            <a:off x="7020272" y="2996952"/>
            <a:ext cx="1008112" cy="528059"/>
          </a:xfrm>
          <a:prstGeom prst="rect">
            <a:avLst/>
          </a:prstGeom>
          <a:noFill/>
        </p:spPr>
      </p:pic>
      <p:pic>
        <p:nvPicPr>
          <p:cNvPr id="39" name="Picture 4" descr="https://avatars.mds.yandex.net/get-marketpic/240755/market_fqseXvR9qw8tMn1yIhiIeg/or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7164288" y="3573016"/>
            <a:ext cx="576064" cy="576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908720"/>
          <a:ext cx="7848872" cy="4968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4176464"/>
              </a:tblGrid>
              <a:tr h="993710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/>
                        <a:t>Name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/>
                        <a:t>Lieblingsfach</a:t>
                      </a:r>
                      <a:endParaRPr lang="ru-RU" sz="4000" dirty="0"/>
                    </a:p>
                  </a:txBody>
                  <a:tcPr/>
                </a:tc>
              </a:tr>
              <a:tr h="993710">
                <a:tc>
                  <a:txBody>
                    <a:bodyPr/>
                    <a:lstStyle/>
                    <a:p>
                      <a:r>
                        <a:rPr lang="de-DE" sz="3200" dirty="0" smtClean="0"/>
                        <a:t>Kevin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/>
                    </a:p>
                  </a:txBody>
                  <a:tcPr/>
                </a:tc>
              </a:tr>
              <a:tr h="993710">
                <a:tc>
                  <a:txBody>
                    <a:bodyPr/>
                    <a:lstStyle/>
                    <a:p>
                      <a:r>
                        <a:rPr lang="de-DE" sz="3200" dirty="0" smtClean="0"/>
                        <a:t>Beate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</a:tr>
              <a:tr h="993710">
                <a:tc>
                  <a:txBody>
                    <a:bodyPr/>
                    <a:lstStyle/>
                    <a:p>
                      <a:r>
                        <a:rPr lang="de-DE" sz="3200" dirty="0" smtClean="0"/>
                        <a:t>Silke und</a:t>
                      </a:r>
                      <a:r>
                        <a:rPr lang="de-DE" sz="3200" baseline="0" dirty="0" smtClean="0"/>
                        <a:t> </a:t>
                      </a:r>
                      <a:r>
                        <a:rPr lang="de-DE" sz="3200" dirty="0" smtClean="0"/>
                        <a:t>Steffi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</a:tr>
              <a:tr h="993710">
                <a:tc>
                  <a:txBody>
                    <a:bodyPr/>
                    <a:lstStyle/>
                    <a:p>
                      <a:r>
                        <a:rPr lang="de-DE" sz="3200" dirty="0" smtClean="0"/>
                        <a:t>Toni </a:t>
                      </a:r>
                      <a:r>
                        <a:rPr lang="de-DE" sz="3200" dirty="0" smtClean="0"/>
                        <a:t>und</a:t>
                      </a:r>
                      <a:r>
                        <a:rPr lang="ru-RU" sz="3200" baseline="0" dirty="0" smtClean="0"/>
                        <a:t> </a:t>
                      </a:r>
                      <a:r>
                        <a:rPr lang="de-DE" sz="3200" dirty="0" smtClean="0"/>
                        <a:t>Lars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4" y="908720"/>
          <a:ext cx="8064896" cy="516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3483"/>
                <a:gridCol w="4291413"/>
              </a:tblGrid>
              <a:tr h="993710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/>
                        <a:t>Name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 smtClean="0"/>
                        <a:t>Lieblingsfach</a:t>
                      </a:r>
                      <a:endParaRPr lang="ru-RU" sz="4000" dirty="0"/>
                    </a:p>
                  </a:txBody>
                  <a:tcPr/>
                </a:tc>
              </a:tr>
              <a:tr h="993710">
                <a:tc>
                  <a:txBody>
                    <a:bodyPr/>
                    <a:lstStyle/>
                    <a:p>
                      <a:r>
                        <a:rPr lang="de-DE" sz="3600" dirty="0" smtClean="0"/>
                        <a:t>Kevin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4000" dirty="0" smtClean="0">
                          <a:solidFill>
                            <a:srgbClr val="FF0000"/>
                          </a:solidFill>
                        </a:rPr>
                        <a:t>Mathe</a:t>
                      </a:r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93710">
                <a:tc>
                  <a:txBody>
                    <a:bodyPr/>
                    <a:lstStyle/>
                    <a:p>
                      <a:r>
                        <a:rPr lang="de-DE" sz="3600" dirty="0" smtClean="0"/>
                        <a:t>Beate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4000" dirty="0" smtClean="0">
                          <a:solidFill>
                            <a:srgbClr val="FF0000"/>
                          </a:solidFill>
                        </a:rPr>
                        <a:t>Lesen</a:t>
                      </a:r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93710">
                <a:tc>
                  <a:txBody>
                    <a:bodyPr/>
                    <a:lstStyle/>
                    <a:p>
                      <a:r>
                        <a:rPr lang="de-DE" sz="3600" dirty="0" smtClean="0"/>
                        <a:t>Silke </a:t>
                      </a:r>
                      <a:r>
                        <a:rPr lang="de-DE" sz="3600" dirty="0" smtClean="0"/>
                        <a:t>und</a:t>
                      </a:r>
                      <a:r>
                        <a:rPr lang="ru-RU" sz="3600" baseline="0" dirty="0" smtClean="0"/>
                        <a:t> </a:t>
                      </a:r>
                      <a:r>
                        <a:rPr lang="de-DE" sz="3600" dirty="0" smtClean="0"/>
                        <a:t>Steffi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4000" dirty="0" smtClean="0">
                          <a:solidFill>
                            <a:srgbClr val="FF0000"/>
                          </a:solidFill>
                        </a:rPr>
                        <a:t>Textilarbeit</a:t>
                      </a:r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93710">
                <a:tc>
                  <a:txBody>
                    <a:bodyPr/>
                    <a:lstStyle/>
                    <a:p>
                      <a:r>
                        <a:rPr lang="de-DE" sz="3600" dirty="0" smtClean="0"/>
                        <a:t>Toni und</a:t>
                      </a:r>
                    </a:p>
                    <a:p>
                      <a:r>
                        <a:rPr lang="de-DE" sz="3600" dirty="0" smtClean="0"/>
                        <a:t> Lars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4000" dirty="0" smtClean="0">
                          <a:solidFill>
                            <a:srgbClr val="FF0000"/>
                          </a:solidFill>
                        </a:rPr>
                        <a:t>Werken</a:t>
                      </a:r>
                      <a:endParaRPr lang="ru-RU" sz="4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2492896"/>
            <a:ext cx="68980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Mein </a:t>
            </a:r>
            <a:r>
              <a:rPr lang="en-US" sz="4400" dirty="0" err="1" smtClean="0"/>
              <a:t>Lieblingsfach</a:t>
            </a:r>
            <a:r>
              <a:rPr lang="en-US" sz="4400" dirty="0" smtClean="0"/>
              <a:t> </a:t>
            </a:r>
            <a:r>
              <a:rPr lang="en-US" sz="4400" dirty="0" err="1" smtClean="0"/>
              <a:t>ist</a:t>
            </a:r>
            <a:r>
              <a:rPr lang="en-US" sz="4400" dirty="0" smtClean="0"/>
              <a:t> …</a:t>
            </a:r>
            <a:endParaRPr lang="ru-RU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2195736" y="3501008"/>
            <a:ext cx="266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3429000"/>
            <a:ext cx="10727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/>
              <a:t>Ich</a:t>
            </a:r>
            <a:endParaRPr lang="ru-RU" sz="4400" dirty="0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2123728" y="3501008"/>
            <a:ext cx="864096" cy="6480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4211960" y="3573016"/>
            <a:ext cx="936104" cy="6480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364088" y="3429000"/>
            <a:ext cx="167545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err="1" smtClean="0"/>
              <a:t>g</a:t>
            </a:r>
            <a:r>
              <a:rPr lang="en-US" sz="4400" dirty="0" err="1" smtClean="0"/>
              <a:t>ern</a:t>
            </a:r>
            <a:r>
              <a:rPr lang="ru-RU" sz="4400" dirty="0" smtClean="0"/>
              <a:t>.</a:t>
            </a:r>
            <a:endParaRPr lang="ru-RU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2987824" y="3429000"/>
            <a:ext cx="12506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und</a:t>
            </a:r>
            <a:endParaRPr lang="ru-RU" sz="4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27584" y="908720"/>
            <a:ext cx="65548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 smtClean="0">
                <a:solidFill>
                  <a:srgbClr val="FF0000"/>
                </a:solidFill>
              </a:rPr>
              <a:t>Was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ist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dein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Lieblingsfach</a:t>
            </a:r>
            <a:r>
              <a:rPr lang="ru-RU" sz="3600" dirty="0" smtClean="0">
                <a:solidFill>
                  <a:srgbClr val="FF0000"/>
                </a:solidFill>
              </a:rPr>
              <a:t>? 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106</TotalTime>
  <Words>45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Sergei</dc:creator>
  <cp:lastModifiedBy>Sergei</cp:lastModifiedBy>
  <cp:revision>13</cp:revision>
  <dcterms:created xsi:type="dcterms:W3CDTF">2018-11-12T17:55:16Z</dcterms:created>
  <dcterms:modified xsi:type="dcterms:W3CDTF">2018-11-14T18:20:42Z</dcterms:modified>
</cp:coreProperties>
</file>