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09.04.23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liro.ru/assets/cache_image/assets/resourceimages/4832/img7_0x683_87c.jpg"/>
          <p:cNvPicPr>
            <a:picLocks noChangeAspect="1" noChangeArrowheads="1"/>
          </p:cNvPicPr>
          <p:nvPr/>
        </p:nvPicPr>
        <p:blipFill>
          <a:blip r:embed="rId2" cstate="print"/>
          <a:srcRect t="23810"/>
          <a:stretch>
            <a:fillRect/>
          </a:stretch>
        </p:blipFill>
        <p:spPr bwMode="auto">
          <a:xfrm>
            <a:off x="467544" y="1844824"/>
            <a:ext cx="8064896" cy="46085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362004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Конкурсное движение как средство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самореализации и саморазвития школьников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результаты участия школьников в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s://avatars.mds.yandex.net/i?id=b037164af19c1c5ffb1ecef8401184ae1264ba48-3838812-images-thumbs&amp;ref=rim&amp;n=33&amp;w=264&amp;h=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537" y="1700808"/>
            <a:ext cx="647152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liro.ru/assets/cache_image/assets/resourceimages/4832/img7_0x683_87c.jpg"/>
          <p:cNvPicPr>
            <a:picLocks noChangeAspect="1" noChangeArrowheads="1"/>
          </p:cNvPicPr>
          <p:nvPr/>
        </p:nvPicPr>
        <p:blipFill>
          <a:blip r:embed="rId2" cstate="print"/>
          <a:srcRect t="23810"/>
          <a:stretch>
            <a:fillRect/>
          </a:stretch>
        </p:blipFill>
        <p:spPr bwMode="auto">
          <a:xfrm>
            <a:off x="467544" y="1844824"/>
            <a:ext cx="8064896" cy="46085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362004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Конкурсное движение как средство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самореализации и саморазвития школьников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методы, приёмы формирования мотивации школьников к участию в конкурсах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 одобрение взрослых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организованная мотивация преподавателя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успехов учащихся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Поощрение участников конкурса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Разъяснительная работа с учащимися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педагога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для наших учеников конкурсы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Международные акции:  «Пушкинский диктант» (июнь), «Есенинский диктант» (октябрь),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Далевский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диктант» (ноябрь)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Межрегиональный литературно-музыкальный фестиваль  «Поэтическая весна в Пречистом крае» имени Валерия Васильевича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Мутина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(март-апрель)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Региональный конкурс творческих работ «Мир сказок и рассказов  К.Д. Ушинского» (февраль)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конкурс детского творчества «Проба пера» (март)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сочинений  (октябрь)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 сочинений «Без сроков давности» (декабрь)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конкурс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Арт-Профи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(ноябрь)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Всероссийский конкурс юных чтецов «Живая классика» (март)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русскому языку и литературе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2014 год -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квест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 творчеству М.Ю. Лермонтова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2018 –игра «Литературный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Наукоград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».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2021 год –межмуниципальный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онлайн-квест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 произведениям Н.А. Некрасова»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B3281"/>
                </a:solidFill>
              </a:rPr>
              <a:t>https://www.marina-myakutina.ru/</a:t>
            </a:r>
            <a:r>
              <a:rPr lang="ru-RU" dirty="0" smtClean="0">
                <a:solidFill>
                  <a:srgbClr val="1B3281"/>
                </a:solidFill>
              </a:rPr>
              <a:t/>
            </a:r>
            <a:br>
              <a:rPr lang="ru-RU" dirty="0" smtClean="0">
                <a:solidFill>
                  <a:srgbClr val="1B3281"/>
                </a:solidFill>
              </a:rPr>
            </a:b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68858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Чемпионат по выразительному чтению вслух среди школьников «Книга.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RU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33940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User\Desktop\Снимок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2852936"/>
            <a:ext cx="3933293" cy="22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18" y="1196752"/>
            <a:ext cx="88401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vjecvr.ucoz.com/_nw/5/109627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60477" cy="542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Отрицательное влияние успеха от участия в конкурсе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chelnyltd.ru/images/article/3_32561_pic_pereutom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187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Способы методы, приёмы формирования мотивации школьников к участию в конкурсах</vt:lpstr>
      <vt:lpstr>  Традиционные для наших учеников конкурсы   </vt:lpstr>
      <vt:lpstr>Мероприятия  по русскому языку и литературе</vt:lpstr>
      <vt:lpstr>https://www.marina-myakutina.ru/ </vt:lpstr>
      <vt:lpstr>Чемпионат по выразительному чтению вслух среди школьников «Книга.RU»  </vt:lpstr>
      <vt:lpstr>Слайд 7</vt:lpstr>
      <vt:lpstr>Слайд 8</vt:lpstr>
      <vt:lpstr>Отрицательное влияние успеха от участия в конкурсе</vt:lpstr>
      <vt:lpstr> Положительные результаты участия школьников в конкурсах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2023-03-12T11:03:46Z</dcterms:created>
  <dcterms:modified xsi:type="dcterms:W3CDTF">2023-04-09T17:14:05Z</dcterms:modified>
</cp:coreProperties>
</file>