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214818"/>
            <a:ext cx="3500462" cy="15716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Автор: Сулейманова Луиза </a:t>
            </a:r>
            <a:r>
              <a:rPr lang="ru-RU" dirty="0" err="1" smtClean="0">
                <a:solidFill>
                  <a:schemeClr val="tx1"/>
                </a:solidFill>
              </a:rPr>
              <a:t>Зелимхановна</a:t>
            </a:r>
            <a:r>
              <a:rPr lang="ru-RU" dirty="0" smtClean="0">
                <a:solidFill>
                  <a:schemeClr val="tx1"/>
                </a:solidFill>
              </a:rPr>
              <a:t>, 14 лет, член школьного волонтёрского отряда « </a:t>
            </a:r>
            <a:r>
              <a:rPr lang="ru-RU" dirty="0" err="1" smtClean="0">
                <a:solidFill>
                  <a:schemeClr val="tx1"/>
                </a:solidFill>
              </a:rPr>
              <a:t>Данко</a:t>
            </a:r>
            <a:r>
              <a:rPr lang="ru-RU" dirty="0" smtClean="0">
                <a:solidFill>
                  <a:schemeClr val="tx1"/>
                </a:solidFill>
              </a:rPr>
              <a:t>», обучающаяся 8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 муниципального общеобразовательного учреждения </a:t>
            </a:r>
            <a:r>
              <a:rPr lang="ru-RU" dirty="0" err="1" smtClean="0">
                <a:solidFill>
                  <a:schemeClr val="tx1"/>
                </a:solidFill>
              </a:rPr>
              <a:t>Козской</a:t>
            </a:r>
            <a:r>
              <a:rPr lang="ru-RU" dirty="0" smtClean="0">
                <a:solidFill>
                  <a:schemeClr val="tx1"/>
                </a:solidFill>
              </a:rPr>
              <a:t> средней школы, с. Коза Первомайского МР Ярославской области.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Социально-значимый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«Моё село- моя забота!»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Развешивание листовок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иложения\Новая папка (2)\просветительская работа среди населения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700092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Выступление с презентацией</a:t>
            </a:r>
            <a:endParaRPr lang="ru-RU" dirty="0"/>
          </a:p>
        </p:txBody>
      </p:sp>
      <p:pic>
        <p:nvPicPr>
          <p:cNvPr id="4" name="Содержимое 3" descr="C:\Users\Admin\Desktop\приложения\Новая папка (2)\выступление агидбригады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6786610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«Ёлочка, живи!»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иложения\Новая папка (2)\елочка-живи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7143800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Уборка снега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E:\фото для проекта\20181211_1318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48880"/>
            <a:ext cx="6072230" cy="37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0144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Благоустройство  территории памятника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:\фото для проекта\IMG_99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0722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Уход за местами захоронения ветеранов ВОВ.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:\фото для проекта\Забота за захоронениями ветеранов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3579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Обновление цветочных клумб в Барском саду.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:\фото для проекта\Снимок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64373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Изготовление поздравительных плакатов к Дню пожилого человека.</a:t>
            </a:r>
            <a:endParaRPr lang="ru-RU" sz="2800" dirty="0"/>
          </a:p>
        </p:txBody>
      </p:sp>
      <p:pic>
        <p:nvPicPr>
          <p:cNvPr id="4" name="Содержимое 3" descr="E:\фото для проекта\20200929_1456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857364"/>
            <a:ext cx="62151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В результате реализации проекта была создана команда единомышленников из волонтёров, учителей и общественности, проведён анализ и оценка экологического состояния села, проведена работа по повышению уровня самосознания населения. </a:t>
            </a:r>
          </a:p>
          <a:p>
            <a:pPr fontAlgn="base"/>
            <a:r>
              <a:rPr lang="ru-RU" dirty="0" smtClean="0"/>
              <a:t>Наш проект – начало огромной работы по благоустройству села Коза. На будущее перед волонтёрами стоят большие задачи, которые, надеемся, снова воплотятся в новых проектах, и нами будет гордиться село!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выработка  активной жизненной позиции у учащихся по возрождению природного богатства  своей малой Родины через организацию и проведение</a:t>
            </a:r>
            <a:r>
              <a:rPr lang="ru-RU" b="1" dirty="0" smtClean="0"/>
              <a:t> </a:t>
            </a:r>
            <a:r>
              <a:rPr lang="ru-RU" dirty="0" smtClean="0"/>
              <a:t>природоохранных мероприятий, пропаганду рационального природопользования и посильное воспроизводство природных ресурсов зелёных насаждений населённого пункта.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проекта: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Способствовать воспитанию чувства патриотизма,  любви и уважения к природному наследию малой родины;  </a:t>
            </a:r>
          </a:p>
          <a:p>
            <a:r>
              <a:rPr lang="ru-RU" dirty="0" smtClean="0"/>
              <a:t>2. Организовать работу по решению выявленных экологических проблем села  и их практическому решению.</a:t>
            </a:r>
            <a:endParaRPr lang="ru-RU" smtClean="0"/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Планирование работы на итоговой конференции</a:t>
            </a:r>
            <a:endParaRPr lang="ru-RU" sz="2800" dirty="0"/>
          </a:p>
        </p:txBody>
      </p:sp>
      <p:pic>
        <p:nvPicPr>
          <p:cNvPr id="6" name="Содержимое 5" descr="E:\фото для проекта\IMG_17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429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приложения\Новая папка (2)\посадка деревьев на детской площадке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6500858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Посадка деревьев на детской площадке в центре села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приложения\Новая папка (2)\посадка сосен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00108"/>
            <a:ext cx="7072362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Посадка сосен вблизи лесничества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приложения\Новая папка (2)\чистый лес- без мусор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6786610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Чистый лес без мусора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Чистый лес без мусора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иложения\Новая папка (2)\чистый лес без мусор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14422"/>
            <a:ext cx="7143800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Каждой птичьей семье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домику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иложения\Новая папка (2)\Каждой птичьей семье по домику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71612"/>
            <a:ext cx="6429420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199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Социально-значимый проект «Моё село- моя забота!»</vt:lpstr>
      <vt:lpstr>Цель проекта:</vt:lpstr>
      <vt:lpstr>Задачи проекта:</vt:lpstr>
      <vt:lpstr>Планирование работы на итоговой конференции</vt:lpstr>
      <vt:lpstr>Посадка деревьев на детской площадке в центре села</vt:lpstr>
      <vt:lpstr>Посадка сосен вблизи лесничества </vt:lpstr>
      <vt:lpstr>Чистый лес без мусора </vt:lpstr>
      <vt:lpstr>Чистый лес без мусора </vt:lpstr>
      <vt:lpstr>Каждой птичьей семье по домику </vt:lpstr>
      <vt:lpstr>Развешивание листовок </vt:lpstr>
      <vt:lpstr>Выступление с презентацией</vt:lpstr>
      <vt:lpstr>«Ёлочка, живи!» </vt:lpstr>
      <vt:lpstr>Уборка снега </vt:lpstr>
      <vt:lpstr>Благоустройство  территории памятника </vt:lpstr>
      <vt:lpstr>Уход за местами захоронения ветеранов ВОВ. </vt:lpstr>
      <vt:lpstr>Обновление цветочных клумб в Барском саду. </vt:lpstr>
      <vt:lpstr>Изготовление поздравительных плакатов к Дню пожилого человека.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Социально-значимый проект «Процветай, моё село!»</dc:title>
  <cp:lastModifiedBy>Пользователь</cp:lastModifiedBy>
  <cp:revision>9</cp:revision>
  <dcterms:modified xsi:type="dcterms:W3CDTF">2021-03-10T17:38:16Z</dcterms:modified>
</cp:coreProperties>
</file>